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60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AF79E-115F-423E-B09E-3C3515325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061869-5184-4DDF-9A2B-973B7B54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5E7A9-E68E-4D80-AD7D-937D43E5F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00AB79-CC98-4CE3-B55A-0262DD181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672B8-AD63-4A5B-AFD8-C35FC15A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8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A4F15-B696-42B2-8CED-7663DF23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179C44-965F-4543-A240-FEC386D8C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22254-3442-43CB-B417-A3534F94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A40A-9FC6-44A0-A771-3F7B7B97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E7A34-1F98-44F3-B512-AF85F126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25E387-F9E2-468D-8182-B259CB78A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F52AE9-B342-4E87-A4C4-BFCFECEC3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DA877-8E54-4BE8-87A8-860F04B47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29525-73BD-4400-A095-867519AF8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BC235-033A-45B0-9427-9E03C3C7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4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600EA-64C9-474C-A834-E8FDEA4D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382CB-48C3-4214-9054-3CD32AAF0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4993C-087B-42A2-9BE7-48E9D0274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2AC9-2CB0-4D9E-ABAE-33A4B165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53F20-9B4E-4A0E-B317-478237C0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98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A0E12-0A2C-4BF0-87B2-49D911C8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A0AE0-675A-4885-AD70-DCF6A4761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50113-4DD4-4D08-B6FA-B9DC8AFF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86506-2503-4C1F-AB2B-B45A0C0A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6F27F-4762-46F2-A9E2-96D49C38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7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DA57-28E8-4BB0-9E26-6827F7FD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125768-DB9F-46F6-A4FD-27731C019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15D95C-A768-403A-9DD5-09ADAC357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3BC2FA-A687-45BE-AD2E-7C41A693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C98F92-E4FD-4DDB-886A-7A4675F7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95436-AA3B-4C0A-9866-49DDA34F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6B5BC-9C68-4564-9052-46C732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4F8479-5464-4E82-81F9-1574F647D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6AA0F7-28E2-4DF2-8DD3-FCE2E0EEF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78A986-7F67-498A-A371-4A49C9240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65BACA-E187-4750-AAD6-BB3AEDA82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85688D-9E13-470B-A0DA-CEEE15A9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38A393-958D-45BB-B51F-BDA5ACA6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F8A22C-5686-45C9-9D91-E8664FD6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0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314A9-FDDA-431D-B1FF-9151429B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2264B9-AAEB-41BF-8E78-9F905000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6CFB1E-CCAD-4CFF-95BB-822BE1E0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B23A98-A753-4BF6-A925-2BEF2641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7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9FCF26-027A-4FE9-B692-6AC1F23F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4A88A5-7F85-405A-88B3-0C1502B0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21FEBF-92C1-441D-845F-5436DC31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1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14472-A097-490E-B2CC-1EFC888F8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BD8B8-05F1-42E1-AE36-2FD960A4F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29F8D-7EDE-4989-928D-1B386B77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708C3C-13BD-4B0E-8D72-1107E368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FC38C-2C24-40DD-B9F6-56AE9901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9E0B59-E582-402C-9F27-9FB000CA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60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5A526-31D8-4A1D-B10B-9CD776F3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B1A1CB-8444-4026-94E4-885913079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306A8-FD4C-47A1-A8F4-E5E4DCCFC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B8C35A-AAE6-48E4-9DA0-BF6FD130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222D3-796A-4A77-B143-A0C6652A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217A9D-C778-4EAF-A122-067ACF80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887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9788BE-9471-4CD0-AD7F-08E58EE5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59B05-EE88-4EEE-A548-14F8D4876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DDB02-1239-4256-ACDA-4D2A31BC7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7D481-6FA3-41D3-9839-586FF891651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35CECB-0532-4049-8930-F018DC546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1581C-CBE6-4E77-90FA-7B10100A2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1780E-46F4-474D-855D-89A726E7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21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3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3.png"  /><Relationship Id="rId4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1.png"  /><Relationship Id="rId4" Type="http://schemas.openxmlformats.org/officeDocument/2006/relationships/image" Target="../media/image19.png"  /><Relationship Id="rId5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5.png"  /><Relationship Id="rId4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6.png"  /><Relationship Id="rId4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5BBEC-F6B5-4E3B-BB72-32F81144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0" y="2212975"/>
            <a:ext cx="5953125" cy="1325563"/>
          </a:xfrm>
        </p:spPr>
        <p:txBody>
          <a:bodyPr>
            <a:normAutofit fontScale="90000"/>
          </a:bodyPr>
          <a:lstStyle/>
          <a:p>
            <a:r>
              <a:rPr lang="en-US" altLang="ko-KR" sz="7200" b="1" dirty="0">
                <a:solidFill>
                  <a:srgbClr val="92D050"/>
                </a:solidFill>
              </a:rPr>
              <a:t>Memory Cart</a:t>
            </a:r>
            <a:endParaRPr lang="ko-KR" altLang="en-US" sz="7200" b="1" dirty="0">
              <a:solidFill>
                <a:srgbClr val="92D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DE812-D5D6-4B07-A20A-20D1447D8E90}"/>
              </a:ext>
            </a:extLst>
          </p:cNvPr>
          <p:cNvSpPr txBox="1"/>
          <p:nvPr/>
        </p:nvSpPr>
        <p:spPr>
          <a:xfrm>
            <a:off x="10077450" y="5562600"/>
            <a:ext cx="187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</a:rPr>
              <a:t>201535029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이주연</a:t>
            </a:r>
          </a:p>
        </p:txBody>
      </p:sp>
    </p:spTree>
    <p:extLst>
      <p:ext uri="{BB962C8B-B14F-4D97-AF65-F5344CB8AC3E}">
        <p14:creationId xmlns:p14="http://schemas.microsoft.com/office/powerpoint/2010/main" val="1498392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81EF-05D4-48B8-A329-B9C04113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628650"/>
            <a:ext cx="2771775" cy="796925"/>
          </a:xfrm>
        </p:spPr>
        <p:txBody>
          <a:bodyPr>
            <a:normAutofit fontScale="90000"/>
          </a:bodyPr>
          <a:lstStyle/>
          <a:p>
            <a:r>
              <a:rPr lang="ko-KR" altLang="en-US" sz="4800" b="1" dirty="0">
                <a:solidFill>
                  <a:srgbClr val="92D050"/>
                </a:solidFill>
              </a:rPr>
              <a:t>저장 및</a:t>
            </a:r>
            <a:br>
              <a:rPr lang="en-US" altLang="ko-KR" sz="4800" b="1" dirty="0">
                <a:solidFill>
                  <a:srgbClr val="92D050"/>
                </a:solidFill>
              </a:rPr>
            </a:br>
            <a:r>
              <a:rPr lang="ko-KR" altLang="en-US" sz="4800" b="1" dirty="0">
                <a:solidFill>
                  <a:srgbClr val="92D050"/>
                </a:solidFill>
              </a:rPr>
              <a:t>수정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B38D3-C4AC-417C-A92C-7B510414A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9" y="505404"/>
            <a:ext cx="3289045" cy="584719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996D9A5-B526-44C4-84FB-0FE8782CBCCF}"/>
              </a:ext>
            </a:extLst>
          </p:cNvPr>
          <p:cNvSpPr/>
          <p:nvPr/>
        </p:nvSpPr>
        <p:spPr>
          <a:xfrm>
            <a:off x="5199534" y="969089"/>
            <a:ext cx="677391" cy="7168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EA771A-F941-4744-816C-8E10DEE10339}"/>
              </a:ext>
            </a:extLst>
          </p:cNvPr>
          <p:cNvSpPr/>
          <p:nvPr/>
        </p:nvSpPr>
        <p:spPr>
          <a:xfrm>
            <a:off x="6150751" y="976153"/>
            <a:ext cx="677391" cy="7168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876CEE8-6DC1-4364-BAD3-38C64AE65A6D}"/>
              </a:ext>
            </a:extLst>
          </p:cNvPr>
          <p:cNvSpPr/>
          <p:nvPr/>
        </p:nvSpPr>
        <p:spPr>
          <a:xfrm>
            <a:off x="7074154" y="976153"/>
            <a:ext cx="677391" cy="7168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1BFE1B8-8025-4F6C-A408-BB4D5859753B}"/>
              </a:ext>
            </a:extLst>
          </p:cNvPr>
          <p:cNvSpPr/>
          <p:nvPr/>
        </p:nvSpPr>
        <p:spPr>
          <a:xfrm>
            <a:off x="5209057" y="5654810"/>
            <a:ext cx="677391" cy="7168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643CA52-2EE6-4756-AFFB-8BC049CDA588}"/>
              </a:ext>
            </a:extLst>
          </p:cNvPr>
          <p:cNvSpPr/>
          <p:nvPr/>
        </p:nvSpPr>
        <p:spPr>
          <a:xfrm>
            <a:off x="6141605" y="5654810"/>
            <a:ext cx="677391" cy="7168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9A8DD1-8807-44E9-A534-AF132D1C6B00}"/>
              </a:ext>
            </a:extLst>
          </p:cNvPr>
          <p:cNvSpPr/>
          <p:nvPr/>
        </p:nvSpPr>
        <p:spPr>
          <a:xfrm>
            <a:off x="7074153" y="5654810"/>
            <a:ext cx="677391" cy="7168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655E0F9-27C6-4C9A-BC19-E26447A902C3}"/>
              </a:ext>
            </a:extLst>
          </p:cNvPr>
          <p:cNvCxnSpPr>
            <a:cxnSpLocks/>
          </p:cNvCxnSpPr>
          <p:nvPr/>
        </p:nvCxnSpPr>
        <p:spPr>
          <a:xfrm>
            <a:off x="5625401" y="1661684"/>
            <a:ext cx="864045" cy="176731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29E7078-045D-4D60-A35F-FFDC40C2DB30}"/>
              </a:ext>
            </a:extLst>
          </p:cNvPr>
          <p:cNvCxnSpPr>
            <a:cxnSpLocks/>
          </p:cNvCxnSpPr>
          <p:nvPr/>
        </p:nvCxnSpPr>
        <p:spPr>
          <a:xfrm>
            <a:off x="6542855" y="1692989"/>
            <a:ext cx="629470" cy="122166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F0A92E-1162-4B46-BAE4-C9E6109E5BF0}"/>
              </a:ext>
            </a:extLst>
          </p:cNvPr>
          <p:cNvCxnSpPr>
            <a:cxnSpLocks/>
          </p:cNvCxnSpPr>
          <p:nvPr/>
        </p:nvCxnSpPr>
        <p:spPr>
          <a:xfrm>
            <a:off x="7412848" y="1692989"/>
            <a:ext cx="338696" cy="75493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2726A33-DE68-4B0F-A5D7-9E4ABBEBBFCD}"/>
              </a:ext>
            </a:extLst>
          </p:cNvPr>
          <p:cNvCxnSpPr>
            <a:cxnSpLocks/>
          </p:cNvCxnSpPr>
          <p:nvPr/>
        </p:nvCxnSpPr>
        <p:spPr>
          <a:xfrm>
            <a:off x="6457130" y="3408110"/>
            <a:ext cx="1943920" cy="2089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EE53CBC-128E-41F8-9B21-7DA0D6AA4F8C}"/>
              </a:ext>
            </a:extLst>
          </p:cNvPr>
          <p:cNvCxnSpPr>
            <a:cxnSpLocks/>
          </p:cNvCxnSpPr>
          <p:nvPr/>
        </p:nvCxnSpPr>
        <p:spPr>
          <a:xfrm>
            <a:off x="7172325" y="2914650"/>
            <a:ext cx="2028825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E07381-9BBD-447B-BAE3-84F51F258587}"/>
              </a:ext>
            </a:extLst>
          </p:cNvPr>
          <p:cNvCxnSpPr>
            <a:cxnSpLocks/>
          </p:cNvCxnSpPr>
          <p:nvPr/>
        </p:nvCxnSpPr>
        <p:spPr>
          <a:xfrm>
            <a:off x="7748029" y="2447925"/>
            <a:ext cx="231037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23D20D5-F2BF-4E4C-BD90-D9691B3F64A8}"/>
              </a:ext>
            </a:extLst>
          </p:cNvPr>
          <p:cNvSpPr txBox="1"/>
          <p:nvPr/>
        </p:nvSpPr>
        <p:spPr>
          <a:xfrm>
            <a:off x="10038791" y="2275244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지우개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3448D8-B7FD-474F-B526-5E870F609B9B}"/>
              </a:ext>
            </a:extLst>
          </p:cNvPr>
          <p:cNvSpPr txBox="1"/>
          <p:nvPr/>
        </p:nvSpPr>
        <p:spPr>
          <a:xfrm>
            <a:off x="8512688" y="3260012"/>
            <a:ext cx="17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배경색 설정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98781-C31A-4CB9-9A52-42CD4CC08206}"/>
              </a:ext>
            </a:extLst>
          </p:cNvPr>
          <p:cNvSpPr txBox="1"/>
          <p:nvPr/>
        </p:nvSpPr>
        <p:spPr>
          <a:xfrm>
            <a:off x="9231566" y="2762409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사진 추가</a:t>
            </a: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6AF8AE-AA00-4CF3-AB38-572A36D0EBCC}"/>
              </a:ext>
            </a:extLst>
          </p:cNvPr>
          <p:cNvCxnSpPr>
            <a:cxnSpLocks/>
          </p:cNvCxnSpPr>
          <p:nvPr/>
        </p:nvCxnSpPr>
        <p:spPr>
          <a:xfrm flipH="1">
            <a:off x="5625401" y="4114531"/>
            <a:ext cx="955505" cy="1540279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ADDBD5-0CD5-40CE-A5CE-92BD70276314}"/>
              </a:ext>
            </a:extLst>
          </p:cNvPr>
          <p:cNvCxnSpPr>
            <a:cxnSpLocks/>
          </p:cNvCxnSpPr>
          <p:nvPr/>
        </p:nvCxnSpPr>
        <p:spPr>
          <a:xfrm flipH="1">
            <a:off x="6480300" y="4752975"/>
            <a:ext cx="557830" cy="91685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834445-72A5-46CD-A992-6713C2D73019}"/>
              </a:ext>
            </a:extLst>
          </p:cNvPr>
          <p:cNvCxnSpPr>
            <a:cxnSpLocks/>
          </p:cNvCxnSpPr>
          <p:nvPr/>
        </p:nvCxnSpPr>
        <p:spPr>
          <a:xfrm flipH="1">
            <a:off x="7492823" y="5144121"/>
            <a:ext cx="332942" cy="510689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20F95F7-1E8C-4041-B961-12EFE6F493D5}"/>
              </a:ext>
            </a:extLst>
          </p:cNvPr>
          <p:cNvCxnSpPr>
            <a:cxnSpLocks/>
          </p:cNvCxnSpPr>
          <p:nvPr/>
        </p:nvCxnSpPr>
        <p:spPr>
          <a:xfrm>
            <a:off x="6580906" y="4114531"/>
            <a:ext cx="2028825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746B79F-DEEC-4388-B51E-B5973D2D6AFD}"/>
              </a:ext>
            </a:extLst>
          </p:cNvPr>
          <p:cNvCxnSpPr>
            <a:cxnSpLocks/>
          </p:cNvCxnSpPr>
          <p:nvPr/>
        </p:nvCxnSpPr>
        <p:spPr>
          <a:xfrm>
            <a:off x="7038130" y="4743450"/>
            <a:ext cx="2028825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68550B-4A4E-4581-B890-AD9789C5AA99}"/>
              </a:ext>
            </a:extLst>
          </p:cNvPr>
          <p:cNvCxnSpPr>
            <a:cxnSpLocks/>
          </p:cNvCxnSpPr>
          <p:nvPr/>
        </p:nvCxnSpPr>
        <p:spPr>
          <a:xfrm>
            <a:off x="7825765" y="5144121"/>
            <a:ext cx="2028825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87E941-884F-4992-B21C-D4127AD86B05}"/>
              </a:ext>
            </a:extLst>
          </p:cNvPr>
          <p:cNvSpPr txBox="1"/>
          <p:nvPr/>
        </p:nvSpPr>
        <p:spPr>
          <a:xfrm>
            <a:off x="8613162" y="3909565"/>
            <a:ext cx="16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AE21BF-D3E2-4BC4-821F-1415D0BC8FBB}"/>
              </a:ext>
            </a:extLst>
          </p:cNvPr>
          <p:cNvSpPr txBox="1"/>
          <p:nvPr/>
        </p:nvSpPr>
        <p:spPr>
          <a:xfrm>
            <a:off x="9066955" y="4500406"/>
            <a:ext cx="16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D4C2E-9D1C-429D-A7D6-CCDCCEA67A12}"/>
              </a:ext>
            </a:extLst>
          </p:cNvPr>
          <p:cNvSpPr txBox="1"/>
          <p:nvPr/>
        </p:nvSpPr>
        <p:spPr>
          <a:xfrm>
            <a:off x="9922261" y="4984490"/>
            <a:ext cx="16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405580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81EF-05D4-48B8-A329-B9C04113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97" y="691990"/>
            <a:ext cx="2771775" cy="796925"/>
          </a:xfrm>
        </p:spPr>
        <p:txBody>
          <a:bodyPr>
            <a:normAutofit fontScale="90000"/>
          </a:bodyPr>
          <a:lstStyle/>
          <a:p>
            <a:r>
              <a:rPr lang="ko-KR" altLang="en-US" sz="4800" b="1" dirty="0">
                <a:solidFill>
                  <a:srgbClr val="92D050"/>
                </a:solidFill>
              </a:rPr>
              <a:t>배경색</a:t>
            </a:r>
            <a:br>
              <a:rPr lang="en-US" altLang="ko-KR" sz="4800" b="1" dirty="0">
                <a:solidFill>
                  <a:srgbClr val="92D050"/>
                </a:solidFill>
              </a:rPr>
            </a:br>
            <a:r>
              <a:rPr lang="ko-KR" altLang="en-US" sz="4800" b="1" dirty="0">
                <a:solidFill>
                  <a:srgbClr val="92D050"/>
                </a:solidFill>
              </a:rPr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B38D3-C4AC-417C-A92C-7B510414A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18" y="526294"/>
            <a:ext cx="2532882" cy="450290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996D9A5-B526-44C4-84FB-0FE8782CBCCF}"/>
              </a:ext>
            </a:extLst>
          </p:cNvPr>
          <p:cNvSpPr/>
          <p:nvPr/>
        </p:nvSpPr>
        <p:spPr>
          <a:xfrm>
            <a:off x="4466109" y="845264"/>
            <a:ext cx="677391" cy="7168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2F0A4-7244-45F0-8482-D9F720D4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2" y="526294"/>
            <a:ext cx="3121329" cy="554903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E8358A0-A568-4476-94A5-56A43FE06917}"/>
              </a:ext>
            </a:extLst>
          </p:cNvPr>
          <p:cNvCxnSpPr/>
          <p:nvPr/>
        </p:nvCxnSpPr>
        <p:spPr>
          <a:xfrm>
            <a:off x="6998991" y="2968668"/>
            <a:ext cx="1017667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E3782B89-F0F8-4C10-8750-42C1784BB9E0}"/>
              </a:ext>
            </a:extLst>
          </p:cNvPr>
          <p:cNvSpPr/>
          <p:nvPr/>
        </p:nvSpPr>
        <p:spPr>
          <a:xfrm>
            <a:off x="8514234" y="2428863"/>
            <a:ext cx="2525241" cy="200027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5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81EF-05D4-48B8-A329-B9C04113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97" y="691990"/>
            <a:ext cx="2771775" cy="796925"/>
          </a:xfrm>
        </p:spPr>
        <p:txBody>
          <a:bodyPr>
            <a:normAutofit fontScale="90000"/>
          </a:bodyPr>
          <a:lstStyle/>
          <a:p>
            <a:r>
              <a:rPr lang="ko-KR" altLang="en-US" sz="4800" b="1" dirty="0">
                <a:solidFill>
                  <a:srgbClr val="92D050"/>
                </a:solidFill>
              </a:rPr>
              <a:t>배경색</a:t>
            </a:r>
            <a:br>
              <a:rPr lang="en-US" altLang="ko-KR" sz="4800" b="1" dirty="0">
                <a:solidFill>
                  <a:srgbClr val="92D050"/>
                </a:solidFill>
              </a:rPr>
            </a:br>
            <a:r>
              <a:rPr lang="ko-KR" altLang="en-US" sz="4800" b="1" dirty="0">
                <a:solidFill>
                  <a:srgbClr val="92D050"/>
                </a:solidFill>
              </a:rPr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C11533-E058-4DC1-AEE6-EE8D96E6A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26" y="1339702"/>
            <a:ext cx="1928813" cy="3429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F019EC-EB3D-4876-967A-7BEB97A76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356" y="1339702"/>
            <a:ext cx="1928813" cy="3429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98F995-6287-4A5E-86CE-6947F689C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68" y="1339702"/>
            <a:ext cx="2272709" cy="40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81EF-05D4-48B8-A329-B9C04113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628650"/>
            <a:ext cx="2771775" cy="796925"/>
          </a:xfrm>
        </p:spPr>
        <p:txBody>
          <a:bodyPr>
            <a:normAutofit fontScale="90000"/>
          </a:bodyPr>
          <a:lstStyle/>
          <a:p>
            <a:r>
              <a:rPr lang="ko-KR" altLang="en-US" sz="4800" b="1" dirty="0">
                <a:solidFill>
                  <a:srgbClr val="92D050"/>
                </a:solidFill>
              </a:rPr>
              <a:t>사진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B38D3-C4AC-417C-A92C-7B510414A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08" y="1027112"/>
            <a:ext cx="1644122" cy="292288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AEA771A-F941-4744-816C-8E10DEE10339}"/>
              </a:ext>
            </a:extLst>
          </p:cNvPr>
          <p:cNvSpPr/>
          <p:nvPr/>
        </p:nvSpPr>
        <p:spPr>
          <a:xfrm>
            <a:off x="4429366" y="1231960"/>
            <a:ext cx="443260" cy="4715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404FDC-07E7-4205-BEFE-AD261F976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112"/>
            <a:ext cx="2226514" cy="39582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42A208-8CD6-4675-B1A9-2C11B26B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283" y="1027112"/>
            <a:ext cx="2890501" cy="51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8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81EF-05D4-48B8-A329-B9C04113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11" y="577690"/>
            <a:ext cx="2771775" cy="796925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rgbClr val="92D050"/>
                </a:solidFill>
              </a:rPr>
              <a:t>지우개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B38D3-C4AC-417C-A92C-7B510414A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005" y="480352"/>
            <a:ext cx="2005624" cy="3565555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808729EC-76DC-4290-907B-16E489A794AA}"/>
              </a:ext>
            </a:extLst>
          </p:cNvPr>
          <p:cNvSpPr/>
          <p:nvPr/>
        </p:nvSpPr>
        <p:spPr>
          <a:xfrm>
            <a:off x="5418609" y="657779"/>
            <a:ext cx="677391" cy="7168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131210-E39A-4180-AB56-339FC8144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92" y="577690"/>
            <a:ext cx="2918637" cy="518868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EE5E0B-113A-49A3-B8C8-B1FC1C928699}"/>
              </a:ext>
            </a:extLst>
          </p:cNvPr>
          <p:cNvCxnSpPr/>
          <p:nvPr/>
        </p:nvCxnSpPr>
        <p:spPr>
          <a:xfrm>
            <a:off x="6563638" y="2818356"/>
            <a:ext cx="1077239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61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81EF-05D4-48B8-A329-B9C04113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11" y="577690"/>
            <a:ext cx="2771775" cy="796925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rgbClr val="92D050"/>
                </a:solidFill>
              </a:rPr>
              <a:t>지우개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E99C7-AB31-4ED1-BF42-C6AB57A6E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7399"/>
            <a:ext cx="2424893" cy="43109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C3701D-E41D-479F-B53E-B7AB84FA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06" y="1627398"/>
            <a:ext cx="2424893" cy="43109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BC58F3-300C-47E1-BC57-21CBB4279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54" y="749595"/>
            <a:ext cx="1706212" cy="303326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567BCB-193E-4AAF-9D8E-23E28039B85A}"/>
              </a:ext>
            </a:extLst>
          </p:cNvPr>
          <p:cNvCxnSpPr>
            <a:cxnSpLocks/>
          </p:cNvCxnSpPr>
          <p:nvPr/>
        </p:nvCxnSpPr>
        <p:spPr>
          <a:xfrm>
            <a:off x="5895975" y="976152"/>
            <a:ext cx="470147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52288E-BC52-4AAA-83E9-518747BD6486}"/>
              </a:ext>
            </a:extLst>
          </p:cNvPr>
          <p:cNvCxnSpPr/>
          <p:nvPr/>
        </p:nvCxnSpPr>
        <p:spPr>
          <a:xfrm>
            <a:off x="7308446" y="976152"/>
            <a:ext cx="0" cy="50974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4D1976-F981-4976-BEC7-F2284F28BB64}"/>
              </a:ext>
            </a:extLst>
          </p:cNvPr>
          <p:cNvCxnSpPr/>
          <p:nvPr/>
        </p:nvCxnSpPr>
        <p:spPr>
          <a:xfrm>
            <a:off x="10597452" y="976152"/>
            <a:ext cx="0" cy="50974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908051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1500" y="390525"/>
            <a:ext cx="2771775" cy="796925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92d050"/>
                </a:solidFill>
              </a:rPr>
              <a:t>목록</a:t>
            </a:r>
            <a:endParaRPr lang="ko-KR" altLang="en-US" sz="4800" b="1">
              <a:solidFill>
                <a:srgbClr val="92d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3480" y="616528"/>
            <a:ext cx="3250945" cy="577945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07254" y="1454285"/>
            <a:ext cx="3022345" cy="7168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10702" y="674248"/>
            <a:ext cx="2771775" cy="79692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92d050"/>
                </a:solidFill>
              </a:rPr>
              <a:t>수정 및</a:t>
            </a:r>
            <a:endParaRPr lang="ko-KR" altLang="en-US" sz="4800" b="1">
              <a:solidFill>
                <a:srgbClr val="92d050"/>
              </a:solidFill>
            </a:endParaRPr>
          </a:p>
          <a:p>
            <a:pPr lvl="0">
              <a:defRPr/>
            </a:pPr>
            <a:r>
              <a:rPr lang="ko-KR" altLang="en-US" sz="4800" b="1">
                <a:solidFill>
                  <a:srgbClr val="92d050"/>
                </a:solidFill>
              </a:rPr>
              <a:t>삭제 화면</a:t>
            </a:r>
            <a:endParaRPr lang="ko-KR" altLang="en-US" sz="4800" b="1">
              <a:solidFill>
                <a:srgbClr val="92d05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84832" y="539270"/>
            <a:ext cx="3250946" cy="577945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149750" y="5689575"/>
            <a:ext cx="866906" cy="54147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5BBEC-F6B5-4E3B-BB72-32F81144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2103437"/>
            <a:ext cx="5953125" cy="1325563"/>
          </a:xfrm>
        </p:spPr>
        <p:txBody>
          <a:bodyPr>
            <a:normAutofit/>
          </a:bodyPr>
          <a:lstStyle/>
          <a:p>
            <a:r>
              <a:rPr lang="ko-KR" altLang="en-US" sz="7200" b="1" dirty="0">
                <a:solidFill>
                  <a:srgbClr val="92D050"/>
                </a:solidFill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DE812-D5D6-4B07-A20A-20D1447D8E90}"/>
              </a:ext>
            </a:extLst>
          </p:cNvPr>
          <p:cNvSpPr txBox="1"/>
          <p:nvPr/>
        </p:nvSpPr>
        <p:spPr>
          <a:xfrm>
            <a:off x="10077450" y="5562600"/>
            <a:ext cx="187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</a:rPr>
              <a:t>201535029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이주연</a:t>
            </a:r>
          </a:p>
        </p:txBody>
      </p:sp>
    </p:spTree>
    <p:extLst>
      <p:ext uri="{BB962C8B-B14F-4D97-AF65-F5344CB8AC3E}">
        <p14:creationId xmlns:p14="http://schemas.microsoft.com/office/powerpoint/2010/main" val="138969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81EF-05D4-48B8-A329-B9C04113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90525"/>
            <a:ext cx="2771775" cy="796925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solidFill>
                  <a:srgbClr val="92D050"/>
                </a:solidFill>
              </a:rPr>
              <a:t>contents</a:t>
            </a:r>
            <a:endParaRPr lang="ko-KR" altLang="en-US" sz="4800" b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14DDD-AD6B-4341-AECE-AE3C7A386356}"/>
              </a:ext>
            </a:extLst>
          </p:cNvPr>
          <p:cNvSpPr txBox="1"/>
          <p:nvPr/>
        </p:nvSpPr>
        <p:spPr>
          <a:xfrm>
            <a:off x="4157662" y="228600"/>
            <a:ext cx="62579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4500" b="1" dirty="0">
                <a:solidFill>
                  <a:srgbClr val="92D050"/>
                </a:solidFill>
              </a:rPr>
              <a:t>개발 동기</a:t>
            </a:r>
            <a:endParaRPr lang="en-US" altLang="ko-KR" sz="4500" b="1" dirty="0">
              <a:solidFill>
                <a:srgbClr val="92D050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4500" b="1" dirty="0">
                <a:solidFill>
                  <a:srgbClr val="92D050"/>
                </a:solidFill>
              </a:rPr>
              <a:t>화면 구성</a:t>
            </a:r>
            <a:endParaRPr lang="en-US" altLang="ko-KR" sz="4500" b="1" dirty="0">
              <a:solidFill>
                <a:srgbClr val="92D050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4500" b="1" dirty="0">
                <a:solidFill>
                  <a:srgbClr val="92D050"/>
                </a:solidFill>
              </a:rPr>
              <a:t>버튼 기능</a:t>
            </a:r>
            <a:endParaRPr lang="en-US" altLang="ko-KR" sz="4500" b="1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320042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00146" y="554085"/>
            <a:ext cx="2771775" cy="79692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92d050"/>
                </a:solidFill>
              </a:rPr>
              <a:t>1.</a:t>
            </a:r>
            <a:endParaRPr lang="en-US" altLang="ko-KR" sz="4800" b="1">
              <a:solidFill>
                <a:srgbClr val="92d050"/>
              </a:solidFill>
            </a:endParaRPr>
          </a:p>
          <a:p>
            <a:pPr lvl="0">
              <a:defRPr/>
            </a:pPr>
            <a:r>
              <a:rPr lang="ko-KR" altLang="en-US" sz="4800" b="1">
                <a:solidFill>
                  <a:srgbClr val="92d050"/>
                </a:solidFill>
              </a:rPr>
              <a:t>개발 동기</a:t>
            </a:r>
            <a:endParaRPr lang="ko-KR" altLang="en-US" sz="4800" b="1">
              <a:solidFill>
                <a:srgbClr val="92d05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89525" y="1986408"/>
            <a:ext cx="2327316" cy="264092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7310540" y="3306871"/>
            <a:ext cx="1254429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7937754" y="2846018"/>
            <a:ext cx="0" cy="116596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31553" y="2261067"/>
            <a:ext cx="2335866" cy="2335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0525" y="583051"/>
            <a:ext cx="2771775" cy="79692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92d050"/>
                </a:solidFill>
              </a:rPr>
              <a:t>2.</a:t>
            </a:r>
            <a:endParaRPr lang="ko-KR" altLang="en-US" sz="4800" b="1">
              <a:solidFill>
                <a:srgbClr val="92d050"/>
              </a:solidFill>
            </a:endParaRPr>
          </a:p>
          <a:p>
            <a:pPr lvl="0">
              <a:defRPr/>
            </a:pPr>
            <a:r>
              <a:rPr lang="ko-KR" altLang="en-US" sz="4800" b="1">
                <a:solidFill>
                  <a:srgbClr val="92d050"/>
                </a:solidFill>
              </a:rPr>
              <a:t>화면 구성</a:t>
            </a:r>
            <a:endParaRPr lang="ko-KR" altLang="en-US" sz="4800" b="1">
              <a:solidFill>
                <a:srgbClr val="92d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11980" y="997529"/>
            <a:ext cx="2660395" cy="47295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83854" y="997529"/>
            <a:ext cx="2660395" cy="4729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5950" y="3177659"/>
            <a:ext cx="1933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화면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50553" y="3059668"/>
            <a:ext cx="212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저장 및 수정 화면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0525" y="390525"/>
            <a:ext cx="2771775" cy="79692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92d050"/>
                </a:solidFill>
              </a:rPr>
              <a:t>메인 화면</a:t>
            </a:r>
            <a:endParaRPr lang="ko-KR" altLang="en-US" sz="4800" b="1">
              <a:solidFill>
                <a:srgbClr val="92d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8245" y="551324"/>
            <a:ext cx="3237385" cy="575535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814580" y="5518495"/>
            <a:ext cx="781050" cy="91297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050602" y="551324"/>
            <a:ext cx="781050" cy="91297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793167" y="988567"/>
            <a:ext cx="1458590" cy="631644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7595631" y="5949758"/>
            <a:ext cx="1579156" cy="2522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5400000" flipH="1" flipV="1">
            <a:off x="8926304" y="4985667"/>
            <a:ext cx="1199013" cy="779617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86317" y="1365164"/>
            <a:ext cx="1637184" cy="642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알림 설정 및 삭제 버튼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0819" y="4324469"/>
            <a:ext cx="130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추가 버튼</a:t>
            </a:r>
            <a:endParaRPr lang="ko-KR" altLang="en-US"/>
          </a:p>
        </p:txBody>
      </p:sp>
      <p:sp>
        <p:nvSpPr>
          <p:cNvPr id="16" name="타원 6"/>
          <p:cNvSpPr/>
          <p:nvPr/>
        </p:nvSpPr>
        <p:spPr>
          <a:xfrm>
            <a:off x="4230047" y="1319480"/>
            <a:ext cx="3176732" cy="91297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7"/>
          <p:cNvCxnSpPr/>
          <p:nvPr/>
        </p:nvCxnSpPr>
        <p:spPr>
          <a:xfrm>
            <a:off x="6096000" y="2247407"/>
            <a:ext cx="1346969" cy="883335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연결선 8"/>
          <p:cNvCxnSpPr/>
          <p:nvPr/>
        </p:nvCxnSpPr>
        <p:spPr>
          <a:xfrm flipV="1">
            <a:off x="7444042" y="3125010"/>
            <a:ext cx="2213700" cy="1314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3"/>
          <p:cNvSpPr txBox="1"/>
          <p:nvPr/>
        </p:nvSpPr>
        <p:spPr>
          <a:xfrm>
            <a:off x="9661643" y="2786294"/>
            <a:ext cx="1637184" cy="36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일기 목록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81EF-05D4-48B8-A329-B9C04113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17" y="518142"/>
            <a:ext cx="2771775" cy="796925"/>
          </a:xfrm>
        </p:spPr>
        <p:txBody>
          <a:bodyPr>
            <a:normAutofit fontScale="90000"/>
          </a:bodyPr>
          <a:lstStyle/>
          <a:p>
            <a:r>
              <a:rPr lang="ko-KR" altLang="en-US" sz="4800" b="1" dirty="0">
                <a:solidFill>
                  <a:srgbClr val="92D050"/>
                </a:solidFill>
              </a:rPr>
              <a:t>알림 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F1E612-E786-4BB6-8A5C-261BD6FDD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51" y="400403"/>
            <a:ext cx="3061174" cy="544208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B36B309-B1B8-496B-8DCA-569F63B57E37}"/>
              </a:ext>
            </a:extLst>
          </p:cNvPr>
          <p:cNvSpPr/>
          <p:nvPr/>
        </p:nvSpPr>
        <p:spPr>
          <a:xfrm>
            <a:off x="6612082" y="608012"/>
            <a:ext cx="424396" cy="48736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8C0F6E-2812-45E1-8FE2-9E237A40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63" y="400403"/>
            <a:ext cx="3157538" cy="561340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620E280-2882-4C9C-9CF5-FFAFC3F1ED96}"/>
              </a:ext>
            </a:extLst>
          </p:cNvPr>
          <p:cNvSpPr/>
          <p:nvPr/>
        </p:nvSpPr>
        <p:spPr>
          <a:xfrm>
            <a:off x="9774381" y="400403"/>
            <a:ext cx="1407969" cy="11584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58ACAB6-AB31-4C3E-ACB8-BF4172E2BA6B}"/>
              </a:ext>
            </a:extLst>
          </p:cNvPr>
          <p:cNvCxnSpPr>
            <a:cxnSpLocks/>
          </p:cNvCxnSpPr>
          <p:nvPr/>
        </p:nvCxnSpPr>
        <p:spPr>
          <a:xfrm>
            <a:off x="7267575" y="3019425"/>
            <a:ext cx="81110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7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D81EF-05D4-48B8-A329-B9C04113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21" y="482631"/>
            <a:ext cx="2771775" cy="796925"/>
          </a:xfrm>
        </p:spPr>
        <p:txBody>
          <a:bodyPr>
            <a:normAutofit fontScale="90000"/>
          </a:bodyPr>
          <a:lstStyle/>
          <a:p>
            <a:r>
              <a:rPr lang="ko-KR" altLang="en-US" sz="4800" b="1" dirty="0">
                <a:solidFill>
                  <a:srgbClr val="92D050"/>
                </a:solidFill>
              </a:rPr>
              <a:t>알림 버튼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33F4DB-FFA1-4BC5-AD23-50A881A3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22" y="761999"/>
            <a:ext cx="2660938" cy="47305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B5ED92-5A8C-4FD5-AB92-61CA31713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761999"/>
            <a:ext cx="2660938" cy="47305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2E19C0-D87A-4132-83F6-62F47750F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57" y="761999"/>
            <a:ext cx="2660938" cy="473055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2DEFA5F-9EAB-4094-B2AD-D1786989D5CF}"/>
              </a:ext>
            </a:extLst>
          </p:cNvPr>
          <p:cNvSpPr/>
          <p:nvPr/>
        </p:nvSpPr>
        <p:spPr>
          <a:xfrm>
            <a:off x="6361402" y="1279556"/>
            <a:ext cx="2807493" cy="11584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2FA5642-A9AD-4856-8B73-08522FBAC689}"/>
              </a:ext>
            </a:extLst>
          </p:cNvPr>
          <p:cNvSpPr/>
          <p:nvPr/>
        </p:nvSpPr>
        <p:spPr>
          <a:xfrm>
            <a:off x="9941934" y="4334119"/>
            <a:ext cx="1407969" cy="11584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BFA5E8-4F4C-4CBE-A658-29F94C620148}"/>
              </a:ext>
            </a:extLst>
          </p:cNvPr>
          <p:cNvSpPr/>
          <p:nvPr/>
        </p:nvSpPr>
        <p:spPr>
          <a:xfrm>
            <a:off x="4403906" y="4334119"/>
            <a:ext cx="1407969" cy="115843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26556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0525" y="390525"/>
            <a:ext cx="2771775" cy="79692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92d050"/>
                </a:solidFill>
              </a:rPr>
              <a:t>추가 버튼</a:t>
            </a:r>
            <a:endParaRPr lang="ko-KR" altLang="en-US" sz="4800" b="1">
              <a:solidFill>
                <a:srgbClr val="92d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8386" y="510792"/>
            <a:ext cx="2524910" cy="448873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933873" y="4353202"/>
            <a:ext cx="609158" cy="712047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rot="5400000" flipH="1" flipV="1">
            <a:off x="5366525" y="5202373"/>
            <a:ext cx="926964" cy="531979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8286" y="5952501"/>
            <a:ext cx="130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추가 버튼</a:t>
            </a:r>
            <a:endParaRPr lang="ko-KR" altLang="en-US"/>
          </a:p>
        </p:txBody>
      </p:sp>
      <p:cxnSp>
        <p:nvCxnSpPr>
          <p:cNvPr id="18" name="직선 화살표 연결선 15"/>
          <p:cNvCxnSpPr/>
          <p:nvPr/>
        </p:nvCxnSpPr>
        <p:spPr>
          <a:xfrm>
            <a:off x="6887529" y="2968668"/>
            <a:ext cx="1017667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7555" y="434471"/>
            <a:ext cx="3205880" cy="56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41190" y="679314"/>
            <a:ext cx="2771775" cy="79692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92d050"/>
                </a:solidFill>
              </a:rPr>
              <a:t>저장 및</a:t>
            </a:r>
            <a:br>
              <a:rPr lang="en-US" altLang="ko-KR" sz="4800" b="1">
                <a:solidFill>
                  <a:srgbClr val="92d050"/>
                </a:solidFill>
              </a:rPr>
            </a:br>
            <a:r>
              <a:rPr lang="ko-KR" altLang="en-US" sz="4800" b="1">
                <a:solidFill>
                  <a:srgbClr val="92d050"/>
                </a:solidFill>
              </a:rPr>
              <a:t>수정 화면</a:t>
            </a:r>
            <a:endParaRPr lang="ko-KR" altLang="en-US" sz="4800" b="1">
              <a:solidFill>
                <a:srgbClr val="92d050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50595" y="505404"/>
            <a:ext cx="3289045" cy="584719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5757304" y="1425575"/>
            <a:ext cx="1019277" cy="290491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06836" y="505404"/>
            <a:ext cx="3205880" cy="5699342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5779912" y="1425575"/>
            <a:ext cx="1019277" cy="290491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398356" y="1882283"/>
            <a:ext cx="2019134" cy="1875525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757303" y="4183388"/>
            <a:ext cx="1645579" cy="290491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757302" y="4989441"/>
            <a:ext cx="3205880" cy="442984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67</ep:Words>
  <ep:PresentationFormat>와이드스크린</ep:PresentationFormat>
  <ep:Paragraphs>42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목록</vt:lpstr>
      <vt:lpstr>수정</vt:lpstr>
      <vt:lpstr>1. 개발 동기</vt:lpstr>
      <vt:lpstr>2. 화면 구성</vt:lpstr>
      <vt:lpstr>메인 화면</vt:lpstr>
      <vt:lpstr>슬라이드 6</vt:lpstr>
      <vt:lpstr>슬라이드 7</vt:lpstr>
      <vt:lpstr>추가 버튼</vt:lpstr>
      <vt:lpstr>저장 및 수정 화면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목록</vt:lpstr>
      <vt:lpstr>수정 및 삭제 화면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2017-12-19T06:46:50.000</dcterms:created>
  <dc:creator>ljy</dc:creator>
  <cp:lastModifiedBy>ljy</cp:lastModifiedBy>
  <dcterms:modified xsi:type="dcterms:W3CDTF">2017-12-19T10:22:49.419</dcterms:modified>
  <cp:revision>47</cp:revision>
  <dc:title>Memory Cart</dc:title>
  <cp:version>1000.0000.01</cp:version>
</cp:coreProperties>
</file>